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6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9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7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49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37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36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44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9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54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7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09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D182-4BDD-4C6C-B053-8860A9716294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2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8"/>
            <a:ext cx="9175754" cy="68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Mondiano 1</dc:creator>
  <cp:lastModifiedBy>Mondiano 1</cp:lastModifiedBy>
  <cp:revision>3</cp:revision>
  <dcterms:created xsi:type="dcterms:W3CDTF">2019-03-21T11:33:34Z</dcterms:created>
  <dcterms:modified xsi:type="dcterms:W3CDTF">2019-03-21T12:07:02Z</dcterms:modified>
</cp:coreProperties>
</file>